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9" r:id="rId2"/>
    <p:sldId id="270" r:id="rId3"/>
    <p:sldId id="271" r:id="rId4"/>
    <p:sldId id="27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99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01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375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628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025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13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54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942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722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337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446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132E8-0980-4C5E-A0AB-F4A69A950304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413C3-4913-4DC3-A6F0-935FAAC70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007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electricalvani.com/and-gate-using-nand-gate" TargetMode="Externa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37221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EED05A-CBE9-DE3D-E38A-50E7EFD97D8E}"/>
              </a:ext>
            </a:extLst>
          </p:cNvPr>
          <p:cNvSpPr txBox="1"/>
          <p:nvPr/>
        </p:nvSpPr>
        <p:spPr>
          <a:xfrm>
            <a:off x="838200" y="883864"/>
            <a:ext cx="16600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AND Gate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 Mono" panose="020B0509030602030204" pitchFamily="49" charset="0"/>
              <a:ea typeface="+mn-ea"/>
              <a:cs typeface="+mn-c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1CE415-E1A0-2B1D-2E81-E8B912845E62}"/>
              </a:ext>
            </a:extLst>
          </p:cNvPr>
          <p:cNvGraphicFramePr>
            <a:graphicFrameLocks noGrp="1"/>
          </p:cNvGraphicFramePr>
          <p:nvPr/>
        </p:nvGraphicFramePr>
        <p:xfrm>
          <a:off x="5981700" y="4116050"/>
          <a:ext cx="4963390" cy="216379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54463">
                  <a:extLst>
                    <a:ext uri="{9D8B030D-6E8A-4147-A177-3AD203B41FA5}">
                      <a16:colId xmlns:a16="http://schemas.microsoft.com/office/drawing/2014/main" val="1118433204"/>
                    </a:ext>
                  </a:extLst>
                </a:gridCol>
                <a:gridCol w="1675194">
                  <a:extLst>
                    <a:ext uri="{9D8B030D-6E8A-4147-A177-3AD203B41FA5}">
                      <a16:colId xmlns:a16="http://schemas.microsoft.com/office/drawing/2014/main" val="2414025695"/>
                    </a:ext>
                  </a:extLst>
                </a:gridCol>
                <a:gridCol w="1633733">
                  <a:extLst>
                    <a:ext uri="{9D8B030D-6E8A-4147-A177-3AD203B41FA5}">
                      <a16:colId xmlns:a16="http://schemas.microsoft.com/office/drawing/2014/main" val="1396946887"/>
                    </a:ext>
                  </a:extLst>
                </a:gridCol>
              </a:tblGrid>
              <a:tr h="46945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Ubuntu Mono" panose="020B0509030602030204" pitchFamily="49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267569"/>
                  </a:ext>
                </a:extLst>
              </a:tr>
              <a:tr h="4235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973047"/>
                  </a:ext>
                </a:extLst>
              </a:tr>
              <a:tr h="4235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075045"/>
                  </a:ext>
                </a:extLst>
              </a:tr>
              <a:tr h="4235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318377"/>
                  </a:ext>
                </a:extLst>
              </a:tr>
              <a:tr h="42358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709926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6AC87D28-A780-653E-497D-CBA5097263A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89" b="93333" l="10000" r="90000">
                        <a14:foregroundMark x1="16786" y1="45556" x2="16786" y2="45556"/>
                        <a14:foregroundMark x1="29821" y1="10000" x2="29821" y2="10000"/>
                        <a14:foregroundMark x1="35714" y1="8889" x2="35714" y2="8889"/>
                        <a14:foregroundMark x1="38214" y1="93333" x2="38214" y2="93333"/>
                        <a14:foregroundMark x1="41607" y1="50556" x2="41607" y2="50556"/>
                        <a14:foregroundMark x1="35536" y1="9444" x2="35536" y2="9444"/>
                        <a14:backgroundMark x1="24643" y1="58889" x2="24643" y2="58889"/>
                        <a14:backgroundMark x1="42143" y1="52778" x2="42143" y2="52778"/>
                        <a14:backgroundMark x1="41964" y1="53333" x2="41964" y2="53333"/>
                        <a14:backgroundMark x1="41964" y1="53333" x2="41964" y2="53333"/>
                        <a14:backgroundMark x1="41964" y1="53333" x2="41964" y2="53333"/>
                        <a14:backgroundMark x1="41250" y1="48889" x2="41250" y2="48889"/>
                        <a14:backgroundMark x1="41786" y1="52222" x2="41786" y2="52222"/>
                        <a14:backgroundMark x1="41607" y1="50556" x2="41607" y2="50556"/>
                        <a14:backgroundMark x1="16786" y1="48889" x2="16786" y2="48889"/>
                        <a14:backgroundMark x1="16786" y1="46111" x2="16786" y2="46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5400000">
            <a:off x="-844887" y="3335096"/>
            <a:ext cx="5659967" cy="1819275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2633A94-5C8E-BAB2-AAA8-74D57AB58E3D}"/>
              </a:ext>
            </a:extLst>
          </p:cNvPr>
          <p:cNvSpPr/>
          <p:nvPr/>
        </p:nvSpPr>
        <p:spPr>
          <a:xfrm>
            <a:off x="1259898" y="1553378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6CF5B21-23D6-AD3D-E1EF-749874FA54D7}"/>
              </a:ext>
            </a:extLst>
          </p:cNvPr>
          <p:cNvSpPr/>
          <p:nvPr/>
        </p:nvSpPr>
        <p:spPr>
          <a:xfrm>
            <a:off x="2326698" y="1552936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5332B7-CCDE-4E5C-C193-D512D21F1690}"/>
              </a:ext>
            </a:extLst>
          </p:cNvPr>
          <p:cNvSpPr/>
          <p:nvPr/>
        </p:nvSpPr>
        <p:spPr>
          <a:xfrm>
            <a:off x="1823172" y="5955999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80C191-4B69-022F-3F4A-C5A5A147D3A8}"/>
              </a:ext>
            </a:extLst>
          </p:cNvPr>
          <p:cNvSpPr/>
          <p:nvPr/>
        </p:nvSpPr>
        <p:spPr>
          <a:xfrm>
            <a:off x="1259898" y="1562717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0261135-EC6C-71CA-57A0-7F8F2FB51FC4}"/>
              </a:ext>
            </a:extLst>
          </p:cNvPr>
          <p:cNvSpPr/>
          <p:nvPr/>
        </p:nvSpPr>
        <p:spPr>
          <a:xfrm>
            <a:off x="2326698" y="1543155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E005F89-13B5-DF78-1944-14DDEF4A0C4E}"/>
              </a:ext>
            </a:extLst>
          </p:cNvPr>
          <p:cNvSpPr/>
          <p:nvPr/>
        </p:nvSpPr>
        <p:spPr>
          <a:xfrm>
            <a:off x="1823172" y="5974136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04E158-B2E8-C7DE-B450-93CC4BA67EC5}"/>
              </a:ext>
            </a:extLst>
          </p:cNvPr>
          <p:cNvSpPr/>
          <p:nvPr/>
        </p:nvSpPr>
        <p:spPr>
          <a:xfrm>
            <a:off x="1259898" y="1552936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2CCEA22-E7E4-AA72-7C82-E7F483564A4F}"/>
              </a:ext>
            </a:extLst>
          </p:cNvPr>
          <p:cNvSpPr/>
          <p:nvPr/>
        </p:nvSpPr>
        <p:spPr>
          <a:xfrm>
            <a:off x="2326698" y="1562717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1038E0A-E7A8-3F19-28E3-F06549A68C98}"/>
              </a:ext>
            </a:extLst>
          </p:cNvPr>
          <p:cNvSpPr/>
          <p:nvPr/>
        </p:nvSpPr>
        <p:spPr>
          <a:xfrm>
            <a:off x="1823172" y="5974136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E607AD4-5F16-4D4F-D461-CAE88DF16430}"/>
              </a:ext>
            </a:extLst>
          </p:cNvPr>
          <p:cNvSpPr/>
          <p:nvPr/>
        </p:nvSpPr>
        <p:spPr>
          <a:xfrm>
            <a:off x="1259898" y="1543155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A3D6811-F0E5-604B-B5C5-1803862588D0}"/>
              </a:ext>
            </a:extLst>
          </p:cNvPr>
          <p:cNvSpPr/>
          <p:nvPr/>
        </p:nvSpPr>
        <p:spPr>
          <a:xfrm>
            <a:off x="2326698" y="1543155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2CEE1F-06E8-E6F9-E1A2-13E1606E9286}"/>
              </a:ext>
            </a:extLst>
          </p:cNvPr>
          <p:cNvSpPr/>
          <p:nvPr/>
        </p:nvSpPr>
        <p:spPr>
          <a:xfrm>
            <a:off x="1823172" y="5974136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25481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2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5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5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6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8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2" grpId="0" animBg="1"/>
      <p:bldP spid="12" grpId="1" animBg="1"/>
      <p:bldP spid="14" grpId="0" animBg="1"/>
      <p:bldP spid="14" grpId="1" animBg="1"/>
      <p:bldP spid="14" grpId="2" animBg="1"/>
      <p:bldP spid="15" grpId="0" animBg="1"/>
      <p:bldP spid="15" grpId="1" animBg="1"/>
      <p:bldP spid="15" grpId="2" animBg="1"/>
      <p:bldP spid="16" grpId="0" animBg="1"/>
      <p:bldP spid="16" grpId="1" animBg="1"/>
      <p:bldP spid="17" grpId="0" animBg="1"/>
      <p:bldP spid="17" grpId="1" animBg="1"/>
      <p:bldP spid="17" grpId="2" animBg="1"/>
      <p:bldP spid="18" grpId="0" animBg="1"/>
      <p:bldP spid="18" grpId="1" animBg="1"/>
      <p:bldP spid="18" grpId="2" animBg="1"/>
      <p:bldP spid="19" grpId="0" animBg="1"/>
      <p:bldP spid="19" grpId="1" animBg="1"/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2" grpId="0" animBg="1"/>
      <p:bldP spid="22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EED05A-CBE9-DE3D-E38A-50E7EFD97D8E}"/>
              </a:ext>
            </a:extLst>
          </p:cNvPr>
          <p:cNvSpPr txBox="1"/>
          <p:nvPr/>
        </p:nvSpPr>
        <p:spPr>
          <a:xfrm>
            <a:off x="838200" y="883864"/>
            <a:ext cx="1262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OR Gate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 Mono" panose="020B0509030602030204" pitchFamily="49" charset="0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2633A94-5C8E-BAB2-AAA8-74D57AB58E3D}"/>
              </a:ext>
            </a:extLst>
          </p:cNvPr>
          <p:cNvSpPr/>
          <p:nvPr/>
        </p:nvSpPr>
        <p:spPr>
          <a:xfrm>
            <a:off x="1255939" y="1622223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6CF5B21-23D6-AD3D-E1EF-749874FA54D7}"/>
              </a:ext>
            </a:extLst>
          </p:cNvPr>
          <p:cNvSpPr/>
          <p:nvPr/>
        </p:nvSpPr>
        <p:spPr>
          <a:xfrm>
            <a:off x="2458811" y="1660262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5332B7-CCDE-4E5C-C193-D512D21F1690}"/>
              </a:ext>
            </a:extLst>
          </p:cNvPr>
          <p:cNvSpPr/>
          <p:nvPr/>
        </p:nvSpPr>
        <p:spPr>
          <a:xfrm>
            <a:off x="1823172" y="5805947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80C191-4B69-022F-3F4A-C5A5A147D3A8}"/>
              </a:ext>
            </a:extLst>
          </p:cNvPr>
          <p:cNvSpPr/>
          <p:nvPr/>
        </p:nvSpPr>
        <p:spPr>
          <a:xfrm>
            <a:off x="1255939" y="1657436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0261135-EC6C-71CA-57A0-7F8F2FB51FC4}"/>
              </a:ext>
            </a:extLst>
          </p:cNvPr>
          <p:cNvSpPr/>
          <p:nvPr/>
        </p:nvSpPr>
        <p:spPr>
          <a:xfrm>
            <a:off x="2458811" y="1660262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E005F89-13B5-DF78-1944-14DDEF4A0C4E}"/>
              </a:ext>
            </a:extLst>
          </p:cNvPr>
          <p:cNvSpPr/>
          <p:nvPr/>
        </p:nvSpPr>
        <p:spPr>
          <a:xfrm>
            <a:off x="1823172" y="5809079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04E158-B2E8-C7DE-B450-93CC4BA67EC5}"/>
              </a:ext>
            </a:extLst>
          </p:cNvPr>
          <p:cNvSpPr/>
          <p:nvPr/>
        </p:nvSpPr>
        <p:spPr>
          <a:xfrm>
            <a:off x="1255939" y="1645494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2CCEA22-E7E4-AA72-7C82-E7F483564A4F}"/>
              </a:ext>
            </a:extLst>
          </p:cNvPr>
          <p:cNvSpPr/>
          <p:nvPr/>
        </p:nvSpPr>
        <p:spPr>
          <a:xfrm>
            <a:off x="2458811" y="1655571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1038E0A-E7A8-3F19-28E3-F06549A68C98}"/>
              </a:ext>
            </a:extLst>
          </p:cNvPr>
          <p:cNvSpPr/>
          <p:nvPr/>
        </p:nvSpPr>
        <p:spPr>
          <a:xfrm>
            <a:off x="1823172" y="5812211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E607AD4-5F16-4D4F-D461-CAE88DF16430}"/>
              </a:ext>
            </a:extLst>
          </p:cNvPr>
          <p:cNvSpPr/>
          <p:nvPr/>
        </p:nvSpPr>
        <p:spPr>
          <a:xfrm>
            <a:off x="1255939" y="1634165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A3D6811-F0E5-604B-B5C5-1803862588D0}"/>
              </a:ext>
            </a:extLst>
          </p:cNvPr>
          <p:cNvSpPr/>
          <p:nvPr/>
        </p:nvSpPr>
        <p:spPr>
          <a:xfrm>
            <a:off x="2458811" y="1645494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2CEE1F-06E8-E6F9-E1A2-13E1606E9286}"/>
              </a:ext>
            </a:extLst>
          </p:cNvPr>
          <p:cNvSpPr/>
          <p:nvPr/>
        </p:nvSpPr>
        <p:spPr>
          <a:xfrm>
            <a:off x="1823172" y="5812211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12BC0D-CF11-86C5-DB57-1EE44CB29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1269" y="2921151"/>
            <a:ext cx="3767655" cy="19508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21E8DF-A09C-5581-A908-7A761421B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4694" y="3924300"/>
            <a:ext cx="5130062" cy="2205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98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1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3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4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8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9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9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0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1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4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5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6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25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7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8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2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3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2" grpId="0" animBg="1"/>
      <p:bldP spid="12" grpId="1" animBg="1"/>
      <p:bldP spid="14" grpId="0" animBg="1"/>
      <p:bldP spid="14" grpId="1" animBg="1"/>
      <p:bldP spid="14" grpId="2" animBg="1"/>
      <p:bldP spid="15" grpId="0" animBg="1"/>
      <p:bldP spid="15" grpId="1" animBg="1"/>
      <p:bldP spid="15" grpId="2" animBg="1"/>
      <p:bldP spid="16" grpId="0" animBg="1"/>
      <p:bldP spid="16" grpId="1" animBg="1"/>
      <p:bldP spid="17" grpId="0" animBg="1"/>
      <p:bldP spid="17" grpId="1" animBg="1"/>
      <p:bldP spid="17" grpId="2" animBg="1"/>
      <p:bldP spid="18" grpId="0" animBg="1"/>
      <p:bldP spid="18" grpId="1" animBg="1"/>
      <p:bldP spid="18" grpId="2" animBg="1"/>
      <p:bldP spid="19" grpId="0" animBg="1"/>
      <p:bldP spid="19" grpId="1" animBg="1"/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2" grpId="0" animBg="1"/>
      <p:bldP spid="22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EED05A-CBE9-DE3D-E38A-50E7EFD97D8E}"/>
              </a:ext>
            </a:extLst>
          </p:cNvPr>
          <p:cNvSpPr txBox="1"/>
          <p:nvPr/>
        </p:nvSpPr>
        <p:spPr>
          <a:xfrm>
            <a:off x="838200" y="883864"/>
            <a:ext cx="18217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XOR Gate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 Mono" panose="020B0509030602030204" pitchFamily="49" charset="0"/>
              <a:ea typeface="+mn-ea"/>
              <a:cs typeface="+mn-c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1CE415-E1A0-2B1D-2E81-E8B912845E62}"/>
              </a:ext>
            </a:extLst>
          </p:cNvPr>
          <p:cNvGraphicFramePr>
            <a:graphicFrameLocks noGrp="1"/>
          </p:cNvGraphicFramePr>
          <p:nvPr/>
        </p:nvGraphicFramePr>
        <p:xfrm>
          <a:off x="5820002" y="4290386"/>
          <a:ext cx="5439681" cy="193569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13227">
                  <a:extLst>
                    <a:ext uri="{9D8B030D-6E8A-4147-A177-3AD203B41FA5}">
                      <a16:colId xmlns:a16="http://schemas.microsoft.com/office/drawing/2014/main" val="1118433204"/>
                    </a:ext>
                  </a:extLst>
                </a:gridCol>
                <a:gridCol w="1813227">
                  <a:extLst>
                    <a:ext uri="{9D8B030D-6E8A-4147-A177-3AD203B41FA5}">
                      <a16:colId xmlns:a16="http://schemas.microsoft.com/office/drawing/2014/main" val="2414025695"/>
                    </a:ext>
                  </a:extLst>
                </a:gridCol>
                <a:gridCol w="1813227">
                  <a:extLst>
                    <a:ext uri="{9D8B030D-6E8A-4147-A177-3AD203B41FA5}">
                      <a16:colId xmlns:a16="http://schemas.microsoft.com/office/drawing/2014/main" val="1396946887"/>
                    </a:ext>
                  </a:extLst>
                </a:gridCol>
              </a:tblGrid>
              <a:tr h="45233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Ubuntu Mono" panose="020B0509030602030204" pitchFamily="49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267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973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075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318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709926"/>
                  </a:ext>
                </a:extLst>
              </a:tr>
            </a:tbl>
          </a:graphicData>
        </a:graphic>
      </p:graphicFrame>
      <p:sp>
        <p:nvSpPr>
          <p:cNvPr id="10" name="Oval 9">
            <a:extLst>
              <a:ext uri="{FF2B5EF4-FFF2-40B4-BE49-F238E27FC236}">
                <a16:creationId xmlns:a16="http://schemas.microsoft.com/office/drawing/2014/main" id="{D2633A94-5C8E-BAB2-AAA8-74D57AB58E3D}"/>
              </a:ext>
            </a:extLst>
          </p:cNvPr>
          <p:cNvSpPr/>
          <p:nvPr/>
        </p:nvSpPr>
        <p:spPr>
          <a:xfrm>
            <a:off x="1541961" y="1697854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6CF5B21-23D6-AD3D-E1EF-749874FA54D7}"/>
              </a:ext>
            </a:extLst>
          </p:cNvPr>
          <p:cNvSpPr/>
          <p:nvPr/>
        </p:nvSpPr>
        <p:spPr>
          <a:xfrm>
            <a:off x="2336108" y="1693200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5332B7-CCDE-4E5C-C193-D512D21F1690}"/>
              </a:ext>
            </a:extLst>
          </p:cNvPr>
          <p:cNvSpPr/>
          <p:nvPr/>
        </p:nvSpPr>
        <p:spPr>
          <a:xfrm>
            <a:off x="1936750" y="5902227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80C191-4B69-022F-3F4A-C5A5A147D3A8}"/>
              </a:ext>
            </a:extLst>
          </p:cNvPr>
          <p:cNvSpPr/>
          <p:nvPr/>
        </p:nvSpPr>
        <p:spPr>
          <a:xfrm>
            <a:off x="1541961" y="1691680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0261135-EC6C-71CA-57A0-7F8F2FB51FC4}"/>
              </a:ext>
            </a:extLst>
          </p:cNvPr>
          <p:cNvSpPr/>
          <p:nvPr/>
        </p:nvSpPr>
        <p:spPr>
          <a:xfrm>
            <a:off x="2368451" y="1688117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E005F89-13B5-DF78-1944-14DDEF4A0C4E}"/>
              </a:ext>
            </a:extLst>
          </p:cNvPr>
          <p:cNvSpPr/>
          <p:nvPr/>
        </p:nvSpPr>
        <p:spPr>
          <a:xfrm>
            <a:off x="1936750" y="5914292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04E158-B2E8-C7DE-B450-93CC4BA67EC5}"/>
              </a:ext>
            </a:extLst>
          </p:cNvPr>
          <p:cNvSpPr/>
          <p:nvPr/>
        </p:nvSpPr>
        <p:spPr>
          <a:xfrm>
            <a:off x="1541961" y="1694163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2CCEA22-E7E4-AA72-7C82-E7F483564A4F}"/>
              </a:ext>
            </a:extLst>
          </p:cNvPr>
          <p:cNvSpPr/>
          <p:nvPr/>
        </p:nvSpPr>
        <p:spPr>
          <a:xfrm>
            <a:off x="2354594" y="1714861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1038E0A-E7A8-3F19-28E3-F06549A68C98}"/>
              </a:ext>
            </a:extLst>
          </p:cNvPr>
          <p:cNvSpPr/>
          <p:nvPr/>
        </p:nvSpPr>
        <p:spPr>
          <a:xfrm>
            <a:off x="1936750" y="5914292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E607AD4-5F16-4D4F-D461-CAE88DF16430}"/>
              </a:ext>
            </a:extLst>
          </p:cNvPr>
          <p:cNvSpPr/>
          <p:nvPr/>
        </p:nvSpPr>
        <p:spPr>
          <a:xfrm>
            <a:off x="1541961" y="1689398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A3D6811-F0E5-604B-B5C5-1803862588D0}"/>
              </a:ext>
            </a:extLst>
          </p:cNvPr>
          <p:cNvSpPr/>
          <p:nvPr/>
        </p:nvSpPr>
        <p:spPr>
          <a:xfrm>
            <a:off x="2354594" y="1701489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2CEE1F-06E8-E6F9-E1A2-13E1606E9286}"/>
              </a:ext>
            </a:extLst>
          </p:cNvPr>
          <p:cNvSpPr/>
          <p:nvPr/>
        </p:nvSpPr>
        <p:spPr>
          <a:xfrm>
            <a:off x="1936750" y="5914292"/>
            <a:ext cx="323850" cy="3238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A70E79-6DDE-8B92-DB6B-D1A0C1812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652" y="1851323"/>
            <a:ext cx="2024047" cy="422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32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1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3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4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8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9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9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0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1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4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95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6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25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7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8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2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3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2" grpId="0" animBg="1"/>
      <p:bldP spid="12" grpId="1" animBg="1"/>
      <p:bldP spid="14" grpId="0" animBg="1"/>
      <p:bldP spid="14" grpId="1" animBg="1"/>
      <p:bldP spid="14" grpId="2" animBg="1"/>
      <p:bldP spid="15" grpId="0" animBg="1"/>
      <p:bldP spid="15" grpId="1" animBg="1"/>
      <p:bldP spid="15" grpId="2" animBg="1"/>
      <p:bldP spid="16" grpId="0" animBg="1"/>
      <p:bldP spid="16" grpId="1" animBg="1"/>
      <p:bldP spid="17" grpId="0" animBg="1"/>
      <p:bldP spid="17" grpId="1" animBg="1"/>
      <p:bldP spid="17" grpId="2" animBg="1"/>
      <p:bldP spid="18" grpId="0" animBg="1"/>
      <p:bldP spid="18" grpId="1" animBg="1"/>
      <p:bldP spid="18" grpId="2" animBg="1"/>
      <p:bldP spid="19" grpId="0" animBg="1"/>
      <p:bldP spid="19" grpId="1" animBg="1"/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2" grpId="0" animBg="1"/>
      <p:bldP spid="22" grpId="1" animBg="1"/>
    </p:bldLst>
  </p:timing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72</Words>
  <Application>Microsoft Office PowerPoint</Application>
  <PresentationFormat>Widescreen</PresentationFormat>
  <Paragraphs>69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Ubuntu Mono</vt:lpstr>
      <vt:lpstr>1_Office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Daud butt</dc:creator>
  <cp:lastModifiedBy>Daud butt</cp:lastModifiedBy>
  <cp:revision>1</cp:revision>
  <dcterms:created xsi:type="dcterms:W3CDTF">2025-12-22T18:31:37Z</dcterms:created>
  <dcterms:modified xsi:type="dcterms:W3CDTF">2025-12-22T18:35:25Z</dcterms:modified>
</cp:coreProperties>
</file>

<file path=docProps/thumbnail.jpeg>
</file>